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3"/>
  </p:notesMasterIdLst>
  <p:sldIdLst>
    <p:sldId id="257" r:id="rId3"/>
    <p:sldId id="299" r:id="rId4"/>
    <p:sldId id="300" r:id="rId5"/>
    <p:sldId id="301" r:id="rId6"/>
    <p:sldId id="302" r:id="rId7"/>
    <p:sldId id="303" r:id="rId8"/>
    <p:sldId id="304" r:id="rId9"/>
    <p:sldId id="306" r:id="rId10"/>
    <p:sldId id="307" r:id="rId11"/>
    <p:sldId id="433" r:id="rId12"/>
    <p:sldId id="434" r:id="rId13"/>
    <p:sldId id="435" r:id="rId14"/>
    <p:sldId id="437" r:id="rId15"/>
    <p:sldId id="311" r:id="rId16"/>
    <p:sldId id="438" r:id="rId17"/>
    <p:sldId id="317" r:id="rId18"/>
    <p:sldId id="318" r:id="rId19"/>
    <p:sldId id="315" r:id="rId20"/>
    <p:sldId id="316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872A2-C7ED-499A-B288-0E68D371BDA9}" v="15" dt="2025-10-12T16:17:15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5" autoAdjust="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Sabeeh AL-Mayah" userId="85e97d476e4d4470" providerId="LiveId" clId="{1031F39B-6E0D-4137-AB17-7D5D585083E3}"/>
    <pc:docChg chg="undo custSel addSld delSld modSld">
      <pc:chgData name="Dr.Sabeeh AL-Mayah" userId="85e97d476e4d4470" providerId="LiveId" clId="{1031F39B-6E0D-4137-AB17-7D5D585083E3}" dt="2025-10-15T20:45:19.608" v="543" actId="20577"/>
      <pc:docMkLst>
        <pc:docMk/>
      </pc:docMkLst>
      <pc:sldChg chg="modSp mod">
        <pc:chgData name="Dr.Sabeeh AL-Mayah" userId="85e97d476e4d4470" providerId="LiveId" clId="{1031F39B-6E0D-4137-AB17-7D5D585083E3}" dt="2025-10-04T16:52:51.168" v="219" actId="20577"/>
        <pc:sldMkLst>
          <pc:docMk/>
          <pc:sldMk cId="796550673" sldId="257"/>
        </pc:sldMkLst>
        <pc:spChg chg="mod">
          <ac:chgData name="Dr.Sabeeh AL-Mayah" userId="85e97d476e4d4470" providerId="LiveId" clId="{1031F39B-6E0D-4137-AB17-7D5D585083E3}" dt="2025-10-04T16:52:51.168" v="219" actId="20577"/>
          <ac:spMkLst>
            <pc:docMk/>
            <pc:sldMk cId="796550673" sldId="257"/>
            <ac:spMk id="4099" creationId="{00000000-0000-0000-0000-000000000000}"/>
          </ac:spMkLst>
        </pc:spChg>
      </pc:sldChg>
      <pc:sldChg chg="modSp del mod">
        <pc:chgData name="Dr.Sabeeh AL-Mayah" userId="85e97d476e4d4470" providerId="LiveId" clId="{1031F39B-6E0D-4137-AB17-7D5D585083E3}" dt="2025-10-12T16:14:21.879" v="516" actId="2696"/>
        <pc:sldMkLst>
          <pc:docMk/>
          <pc:sldMk cId="313662430" sldId="308"/>
        </pc:sldMkLst>
      </pc:sldChg>
      <pc:sldChg chg="modSp del mod">
        <pc:chgData name="Dr.Sabeeh AL-Mayah" userId="85e97d476e4d4470" providerId="LiveId" clId="{1031F39B-6E0D-4137-AB17-7D5D585083E3}" dt="2025-10-12T16:14:28.136" v="517" actId="2696"/>
        <pc:sldMkLst>
          <pc:docMk/>
          <pc:sldMk cId="1410895408" sldId="309"/>
        </pc:sldMkLst>
      </pc:sldChg>
      <pc:sldChg chg="del">
        <pc:chgData name="Dr.Sabeeh AL-Mayah" userId="85e97d476e4d4470" providerId="LiveId" clId="{1031F39B-6E0D-4137-AB17-7D5D585083E3}" dt="2025-10-12T16:14:35.467" v="518" actId="2696"/>
        <pc:sldMkLst>
          <pc:docMk/>
          <pc:sldMk cId="3748266931" sldId="310"/>
        </pc:sldMkLst>
      </pc:sldChg>
      <pc:sldChg chg="modSp mod">
        <pc:chgData name="Dr.Sabeeh AL-Mayah" userId="85e97d476e4d4470" providerId="LiveId" clId="{1031F39B-6E0D-4137-AB17-7D5D585083E3}" dt="2025-09-15T17:21:40.215" v="43" actId="207"/>
        <pc:sldMkLst>
          <pc:docMk/>
          <pc:sldMk cId="2388020069" sldId="311"/>
        </pc:sldMkLst>
        <pc:spChg chg="mod">
          <ac:chgData name="Dr.Sabeeh AL-Mayah" userId="85e97d476e4d4470" providerId="LiveId" clId="{1031F39B-6E0D-4137-AB17-7D5D585083E3}" dt="2025-09-15T17:21:40.215" v="43" actId="207"/>
          <ac:spMkLst>
            <pc:docMk/>
            <pc:sldMk cId="2388020069" sldId="311"/>
            <ac:spMk id="3" creationId="{00000000-0000-0000-0000-000000000000}"/>
          </ac:spMkLst>
        </pc:spChg>
      </pc:sldChg>
      <pc:sldChg chg="modSp del mod modAnim">
        <pc:chgData name="Dr.Sabeeh AL-Mayah" userId="85e97d476e4d4470" providerId="LiveId" clId="{1031F39B-6E0D-4137-AB17-7D5D585083E3}" dt="2025-10-04T17:38:16.418" v="220" actId="2696"/>
        <pc:sldMkLst>
          <pc:docMk/>
          <pc:sldMk cId="1475833561" sldId="312"/>
        </pc:sldMkLst>
      </pc:sldChg>
      <pc:sldChg chg="addSp delSp modSp add mod">
        <pc:chgData name="Dr.Sabeeh AL-Mayah" userId="85e97d476e4d4470" providerId="LiveId" clId="{1031F39B-6E0D-4137-AB17-7D5D585083E3}" dt="2025-09-15T22:03:46.860" v="123" actId="1076"/>
        <pc:sldMkLst>
          <pc:docMk/>
          <pc:sldMk cId="910320502" sldId="317"/>
        </pc:sldMkLst>
        <pc:spChg chg="mod">
          <ac:chgData name="Dr.Sabeeh AL-Mayah" userId="85e97d476e4d4470" providerId="LiveId" clId="{1031F39B-6E0D-4137-AB17-7D5D585083E3}" dt="2025-09-15T22:03:14.246" v="120" actId="255"/>
          <ac:spMkLst>
            <pc:docMk/>
            <pc:sldMk cId="910320502" sldId="317"/>
            <ac:spMk id="4099" creationId="{C1091E59-CECA-881B-26DC-F064617F0C28}"/>
          </ac:spMkLst>
        </pc:spChg>
        <pc:picChg chg="add mod">
          <ac:chgData name="Dr.Sabeeh AL-Mayah" userId="85e97d476e4d4470" providerId="LiveId" clId="{1031F39B-6E0D-4137-AB17-7D5D585083E3}" dt="2025-09-15T22:03:46.860" v="123" actId="1076"/>
          <ac:picMkLst>
            <pc:docMk/>
            <pc:sldMk cId="910320502" sldId="317"/>
            <ac:picMk id="3" creationId="{DCC5A9B4-39A4-870E-43C1-7403904E9D5A}"/>
          </ac:picMkLst>
        </pc:picChg>
      </pc:sldChg>
      <pc:sldChg chg="modSp del mod">
        <pc:chgData name="Dr.Sabeeh AL-Mayah" userId="85e97d476e4d4470" providerId="LiveId" clId="{1031F39B-6E0D-4137-AB17-7D5D585083E3}" dt="2025-09-15T17:43:35.328" v="70" actId="2696"/>
        <pc:sldMkLst>
          <pc:docMk/>
          <pc:sldMk cId="3050599721" sldId="317"/>
        </pc:sldMkLst>
      </pc:sldChg>
      <pc:sldChg chg="add del">
        <pc:chgData name="Dr.Sabeeh AL-Mayah" userId="85e97d476e4d4470" providerId="LiveId" clId="{1031F39B-6E0D-4137-AB17-7D5D585083E3}" dt="2025-09-15T22:00:46.379" v="106" actId="2696"/>
        <pc:sldMkLst>
          <pc:docMk/>
          <pc:sldMk cId="2701100835" sldId="318"/>
        </pc:sldMkLst>
      </pc:sldChg>
      <pc:sldChg chg="del">
        <pc:chgData name="Dr.Sabeeh AL-Mayah" userId="85e97d476e4d4470" providerId="LiveId" clId="{1031F39B-6E0D-4137-AB17-7D5D585083E3}" dt="2025-09-15T17:44:02.467" v="71" actId="2696"/>
        <pc:sldMkLst>
          <pc:docMk/>
          <pc:sldMk cId="3007048781" sldId="318"/>
        </pc:sldMkLst>
      </pc:sldChg>
      <pc:sldChg chg="addSp delSp modSp new mod">
        <pc:chgData name="Dr.Sabeeh AL-Mayah" userId="85e97d476e4d4470" providerId="LiveId" clId="{1031F39B-6E0D-4137-AB17-7D5D585083E3}" dt="2025-10-12T16:02:45.534" v="489" actId="14100"/>
        <pc:sldMkLst>
          <pc:docMk/>
          <pc:sldMk cId="3618816372" sldId="318"/>
        </pc:sldMkLst>
        <pc:picChg chg="add mod">
          <ac:chgData name="Dr.Sabeeh AL-Mayah" userId="85e97d476e4d4470" providerId="LiveId" clId="{1031F39B-6E0D-4137-AB17-7D5D585083E3}" dt="2025-10-12T16:02:45.534" v="489" actId="14100"/>
          <ac:picMkLst>
            <pc:docMk/>
            <pc:sldMk cId="3618816372" sldId="318"/>
            <ac:picMk id="6" creationId="{05EE3ADD-A5FB-F947-BF45-D91F2234A8CA}"/>
          </ac:picMkLst>
        </pc:picChg>
      </pc:sldChg>
      <pc:sldChg chg="del">
        <pc:chgData name="Dr.Sabeeh AL-Mayah" userId="85e97d476e4d4470" providerId="LiveId" clId="{1031F39B-6E0D-4137-AB17-7D5D585083E3}" dt="2025-09-15T17:44:36.029" v="72" actId="2696"/>
        <pc:sldMkLst>
          <pc:docMk/>
          <pc:sldMk cId="1492779482" sldId="319"/>
        </pc:sldMkLst>
      </pc:sldChg>
      <pc:sldChg chg="modSp add del mod">
        <pc:chgData name="Dr.Sabeeh AL-Mayah" userId="85e97d476e4d4470" providerId="LiveId" clId="{1031F39B-6E0D-4137-AB17-7D5D585083E3}" dt="2025-09-15T22:00:12.354" v="105" actId="2696"/>
        <pc:sldMkLst>
          <pc:docMk/>
          <pc:sldMk cId="2502809564" sldId="319"/>
        </pc:sldMkLst>
      </pc:sldChg>
      <pc:sldChg chg="del">
        <pc:chgData name="Dr.Sabeeh AL-Mayah" userId="85e97d476e4d4470" providerId="LiveId" clId="{1031F39B-6E0D-4137-AB17-7D5D585083E3}" dt="2025-09-15T17:45:14.458" v="73" actId="2696"/>
        <pc:sldMkLst>
          <pc:docMk/>
          <pc:sldMk cId="1514127909" sldId="320"/>
        </pc:sldMkLst>
      </pc:sldChg>
      <pc:sldChg chg="del">
        <pc:chgData name="Dr.Sabeeh AL-Mayah" userId="85e97d476e4d4470" providerId="LiveId" clId="{1031F39B-6E0D-4137-AB17-7D5D585083E3}" dt="2025-09-15T17:45:49.233" v="74" actId="2696"/>
        <pc:sldMkLst>
          <pc:docMk/>
          <pc:sldMk cId="4012931999" sldId="321"/>
        </pc:sldMkLst>
      </pc:sldChg>
      <pc:sldChg chg="del">
        <pc:chgData name="Dr.Sabeeh AL-Mayah" userId="85e97d476e4d4470" providerId="LiveId" clId="{1031F39B-6E0D-4137-AB17-7D5D585083E3}" dt="2025-09-15T17:46:15.763" v="75" actId="2696"/>
        <pc:sldMkLst>
          <pc:docMk/>
          <pc:sldMk cId="25908112" sldId="322"/>
        </pc:sldMkLst>
      </pc:sldChg>
      <pc:sldChg chg="del">
        <pc:chgData name="Dr.Sabeeh AL-Mayah" userId="85e97d476e4d4470" providerId="LiveId" clId="{1031F39B-6E0D-4137-AB17-7D5D585083E3}" dt="2025-09-15T17:46:43.461" v="76" actId="2696"/>
        <pc:sldMkLst>
          <pc:docMk/>
          <pc:sldMk cId="1417569275" sldId="323"/>
        </pc:sldMkLst>
      </pc:sldChg>
      <pc:sldChg chg="del">
        <pc:chgData name="Dr.Sabeeh AL-Mayah" userId="85e97d476e4d4470" providerId="LiveId" clId="{1031F39B-6E0D-4137-AB17-7D5D585083E3}" dt="2025-09-15T17:47:10.748" v="77" actId="2696"/>
        <pc:sldMkLst>
          <pc:docMk/>
          <pc:sldMk cId="826206111" sldId="324"/>
        </pc:sldMkLst>
      </pc:sldChg>
      <pc:sldChg chg="del">
        <pc:chgData name="Dr.Sabeeh AL-Mayah" userId="85e97d476e4d4470" providerId="LiveId" clId="{1031F39B-6E0D-4137-AB17-7D5D585083E3}" dt="2025-09-15T17:47:40.944" v="78" actId="2696"/>
        <pc:sldMkLst>
          <pc:docMk/>
          <pc:sldMk cId="3302217692" sldId="325"/>
        </pc:sldMkLst>
      </pc:sldChg>
      <pc:sldChg chg="del">
        <pc:chgData name="Dr.Sabeeh AL-Mayah" userId="85e97d476e4d4470" providerId="LiveId" clId="{1031F39B-6E0D-4137-AB17-7D5D585083E3}" dt="2025-09-15T17:48:11.356" v="79" actId="2696"/>
        <pc:sldMkLst>
          <pc:docMk/>
          <pc:sldMk cId="3102393176" sldId="326"/>
        </pc:sldMkLst>
      </pc:sldChg>
      <pc:sldChg chg="del">
        <pc:chgData name="Dr.Sabeeh AL-Mayah" userId="85e97d476e4d4470" providerId="LiveId" clId="{1031F39B-6E0D-4137-AB17-7D5D585083E3}" dt="2025-09-15T17:49:06.243" v="81" actId="2696"/>
        <pc:sldMkLst>
          <pc:docMk/>
          <pc:sldMk cId="1501857875" sldId="327"/>
        </pc:sldMkLst>
      </pc:sldChg>
      <pc:sldChg chg="del">
        <pc:chgData name="Dr.Sabeeh AL-Mayah" userId="85e97d476e4d4470" providerId="LiveId" clId="{1031F39B-6E0D-4137-AB17-7D5D585083E3}" dt="2025-09-15T17:48:35.166" v="80" actId="2696"/>
        <pc:sldMkLst>
          <pc:docMk/>
          <pc:sldMk cId="474247781" sldId="328"/>
        </pc:sldMkLst>
      </pc:sldChg>
      <pc:sldChg chg="del">
        <pc:chgData name="Dr.Sabeeh AL-Mayah" userId="85e97d476e4d4470" providerId="LiveId" clId="{1031F39B-6E0D-4137-AB17-7D5D585083E3}" dt="2025-09-15T17:49:45.706" v="82" actId="2696"/>
        <pc:sldMkLst>
          <pc:docMk/>
          <pc:sldMk cId="431079956" sldId="330"/>
        </pc:sldMkLst>
      </pc:sldChg>
      <pc:sldChg chg="modSp add del mod">
        <pc:chgData name="Dr.Sabeeh AL-Mayah" userId="85e97d476e4d4470" providerId="LiveId" clId="{1031F39B-6E0D-4137-AB17-7D5D585083E3}" dt="2025-09-15T17:42:53.332" v="69" actId="2696"/>
        <pc:sldMkLst>
          <pc:docMk/>
          <pc:sldMk cId="3247270742" sldId="331"/>
        </pc:sldMkLst>
      </pc:sldChg>
      <pc:sldChg chg="delSp modSp add del mod delAnim">
        <pc:chgData name="Dr.Sabeeh AL-Mayah" userId="85e97d476e4d4470" providerId="LiveId" clId="{1031F39B-6E0D-4137-AB17-7D5D585083E3}" dt="2025-10-12T16:19:11.688" v="526" actId="2696"/>
        <pc:sldMkLst>
          <pc:docMk/>
          <pc:sldMk cId="3795940712" sldId="432"/>
        </pc:sldMkLst>
      </pc:sldChg>
      <pc:sldChg chg="add">
        <pc:chgData name="Dr.Sabeeh AL-Mayah" userId="85e97d476e4d4470" providerId="LiveId" clId="{1031F39B-6E0D-4137-AB17-7D5D585083E3}" dt="2025-10-12T16:03:36.705" v="490"/>
        <pc:sldMkLst>
          <pc:docMk/>
          <pc:sldMk cId="2448192179" sldId="433"/>
        </pc:sldMkLst>
      </pc:sldChg>
      <pc:sldChg chg="modSp add mod modTransition">
        <pc:chgData name="Dr.Sabeeh AL-Mayah" userId="85e97d476e4d4470" providerId="LiveId" clId="{1031F39B-6E0D-4137-AB17-7D5D585083E3}" dt="2025-10-12T16:05:20.785" v="492" actId="1076"/>
        <pc:sldMkLst>
          <pc:docMk/>
          <pc:sldMk cId="1226866951" sldId="434"/>
        </pc:sldMkLst>
        <pc:spChg chg="mod">
          <ac:chgData name="Dr.Sabeeh AL-Mayah" userId="85e97d476e4d4470" providerId="LiveId" clId="{1031F39B-6E0D-4137-AB17-7D5D585083E3}" dt="2025-10-12T16:05:20.785" v="492" actId="1076"/>
          <ac:spMkLst>
            <pc:docMk/>
            <pc:sldMk cId="1226866951" sldId="434"/>
            <ac:spMk id="7171" creationId="{62643BEA-D01E-0427-9E08-3836EAB7B4F1}"/>
          </ac:spMkLst>
        </pc:spChg>
      </pc:sldChg>
      <pc:sldChg chg="modSp add mod modTransition">
        <pc:chgData name="Dr.Sabeeh AL-Mayah" userId="85e97d476e4d4470" providerId="LiveId" clId="{1031F39B-6E0D-4137-AB17-7D5D585083E3}" dt="2025-10-15T20:45:19.608" v="543" actId="20577"/>
        <pc:sldMkLst>
          <pc:docMk/>
          <pc:sldMk cId="981022056" sldId="435"/>
        </pc:sldMkLst>
        <pc:spChg chg="mod">
          <ac:chgData name="Dr.Sabeeh AL-Mayah" userId="85e97d476e4d4470" providerId="LiveId" clId="{1031F39B-6E0D-4137-AB17-7D5D585083E3}" dt="2025-10-15T20:45:19.608" v="543" actId="20577"/>
          <ac:spMkLst>
            <pc:docMk/>
            <pc:sldMk cId="981022056" sldId="435"/>
            <ac:spMk id="8195" creationId="{D4EA3F58-E0FF-39B8-051A-E70F1A059DA7}"/>
          </ac:spMkLst>
        </pc:spChg>
      </pc:sldChg>
      <pc:sldChg chg="modSp add del mod modTransition">
        <pc:chgData name="Dr.Sabeeh AL-Mayah" userId="85e97d476e4d4470" providerId="LiveId" clId="{1031F39B-6E0D-4137-AB17-7D5D585083E3}" dt="2025-10-12T16:14:10.107" v="515" actId="2696"/>
        <pc:sldMkLst>
          <pc:docMk/>
          <pc:sldMk cId="2919850396" sldId="436"/>
        </pc:sldMkLst>
      </pc:sldChg>
      <pc:sldChg chg="addSp delSp modSp add mod">
        <pc:chgData name="Dr.Sabeeh AL-Mayah" userId="85e97d476e4d4470" providerId="LiveId" clId="{1031F39B-6E0D-4137-AB17-7D5D585083E3}" dt="2025-10-12T16:13:45.164" v="514" actId="207"/>
        <pc:sldMkLst>
          <pc:docMk/>
          <pc:sldMk cId="694799639" sldId="437"/>
        </pc:sldMkLst>
        <pc:spChg chg="add mod">
          <ac:chgData name="Dr.Sabeeh AL-Mayah" userId="85e97d476e4d4470" providerId="LiveId" clId="{1031F39B-6E0D-4137-AB17-7D5D585083E3}" dt="2025-10-12T16:13:45.164" v="514" actId="207"/>
          <ac:spMkLst>
            <pc:docMk/>
            <pc:sldMk cId="694799639" sldId="437"/>
            <ac:spMk id="4" creationId="{4B91B184-C0A2-244A-16CB-C4E1FA105ACC}"/>
          </ac:spMkLst>
        </pc:spChg>
        <pc:spChg chg="mod">
          <ac:chgData name="Dr.Sabeeh AL-Mayah" userId="85e97d476e4d4470" providerId="LiveId" clId="{1031F39B-6E0D-4137-AB17-7D5D585083E3}" dt="2025-10-12T16:09:42.402" v="499"/>
          <ac:spMkLst>
            <pc:docMk/>
            <pc:sldMk cId="694799639" sldId="437"/>
            <ac:spMk id="8194" creationId="{C180A0B7-7965-FA32-FC26-C75ADF68B619}"/>
          </ac:spMkLst>
        </pc:spChg>
      </pc:sldChg>
      <pc:sldChg chg="add del modTransition">
        <pc:chgData name="Dr.Sabeeh AL-Mayah" userId="85e97d476e4d4470" providerId="LiveId" clId="{1031F39B-6E0D-4137-AB17-7D5D585083E3}" dt="2025-10-12T16:18:22.829" v="525" actId="2696"/>
        <pc:sldMkLst>
          <pc:docMk/>
          <pc:sldMk cId="2441062119" sldId="438"/>
        </pc:sldMkLst>
      </pc:sldChg>
      <pc:sldChg chg="addSp delSp modSp new mod">
        <pc:chgData name="Dr.Sabeeh AL-Mayah" userId="85e97d476e4d4470" providerId="LiveId" clId="{1031F39B-6E0D-4137-AB17-7D5D585083E3}" dt="2025-10-15T20:38:32.211" v="537" actId="14100"/>
        <pc:sldMkLst>
          <pc:docMk/>
          <pc:sldMk cId="3898462320" sldId="438"/>
        </pc:sldMkLst>
        <pc:spChg chg="del mod">
          <ac:chgData name="Dr.Sabeeh AL-Mayah" userId="85e97d476e4d4470" providerId="LiveId" clId="{1031F39B-6E0D-4137-AB17-7D5D585083E3}" dt="2025-10-15T20:37:44.818" v="531" actId="478"/>
          <ac:spMkLst>
            <pc:docMk/>
            <pc:sldMk cId="3898462320" sldId="438"/>
            <ac:spMk id="2" creationId="{6E8011C1-50B1-E911-7452-337F36DB776C}"/>
          </ac:spMkLst>
        </pc:spChg>
        <pc:spChg chg="del">
          <ac:chgData name="Dr.Sabeeh AL-Mayah" userId="85e97d476e4d4470" providerId="LiveId" clId="{1031F39B-6E0D-4137-AB17-7D5D585083E3}" dt="2025-10-15T20:37:19.126" v="528" actId="22"/>
          <ac:spMkLst>
            <pc:docMk/>
            <pc:sldMk cId="3898462320" sldId="438"/>
            <ac:spMk id="3" creationId="{ADCA15CD-B0BD-7231-B630-7A0F639DD8AE}"/>
          </ac:spMkLst>
        </pc:spChg>
        <pc:picChg chg="add mod ord">
          <ac:chgData name="Dr.Sabeeh AL-Mayah" userId="85e97d476e4d4470" providerId="LiveId" clId="{1031F39B-6E0D-4137-AB17-7D5D585083E3}" dt="2025-10-15T20:38:32.211" v="537" actId="14100"/>
          <ac:picMkLst>
            <pc:docMk/>
            <pc:sldMk cId="3898462320" sldId="438"/>
            <ac:picMk id="5" creationId="{A79F590F-F310-7C6C-A036-B18328EC1FCA}"/>
          </ac:picMkLst>
        </pc:picChg>
      </pc:sldChg>
      <pc:sldChg chg="modSp add del mod">
        <pc:chgData name="Dr.Sabeeh AL-Mayah" userId="85e97d476e4d4470" providerId="LiveId" clId="{1031F39B-6E0D-4137-AB17-7D5D585083E3}" dt="2025-10-12T16:18:11.832" v="524" actId="2696"/>
        <pc:sldMkLst>
          <pc:docMk/>
          <pc:sldMk cId="1465618139" sldId="439"/>
        </pc:sldMkLst>
      </pc:sldChg>
      <pc:sldMasterChg chg="delSldLayout">
        <pc:chgData name="Dr.Sabeeh AL-Mayah" userId="85e97d476e4d4470" providerId="LiveId" clId="{1031F39B-6E0D-4137-AB17-7D5D585083E3}" dt="2025-10-12T16:19:11.688" v="526" actId="2696"/>
        <pc:sldMasterMkLst>
          <pc:docMk/>
          <pc:sldMasterMk cId="1771498060" sldId="2147483679"/>
        </pc:sldMasterMkLst>
        <pc:sldLayoutChg chg="del">
          <pc:chgData name="Dr.Sabeeh AL-Mayah" userId="85e97d476e4d4470" providerId="LiveId" clId="{1031F39B-6E0D-4137-AB17-7D5D585083E3}" dt="2025-10-12T16:18:11.832" v="524" actId="2696"/>
          <pc:sldLayoutMkLst>
            <pc:docMk/>
            <pc:sldMasterMk cId="1771498060" sldId="2147483679"/>
            <pc:sldLayoutMk cId="4023665460" sldId="2147483691"/>
          </pc:sldLayoutMkLst>
        </pc:sldLayoutChg>
        <pc:sldLayoutChg chg="del">
          <pc:chgData name="Dr.Sabeeh AL-Mayah" userId="85e97d476e4d4470" providerId="LiveId" clId="{1031F39B-6E0D-4137-AB17-7D5D585083E3}" dt="2025-10-12T16:19:11.688" v="526" actId="2696"/>
          <pc:sldLayoutMkLst>
            <pc:docMk/>
            <pc:sldMasterMk cId="1771498060" sldId="2147483679"/>
            <pc:sldLayoutMk cId="1495971475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7343-D1BB-4CAD-BD79-104C18B197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3F37-8A29-42B4-BEA3-6C6EB09A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FE532-4DF5-4179-82BB-931017263E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544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1801-BFD1-86D5-C58A-E6E105E3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89B1BB6-D6D2-1FC8-B3C0-B5F68086B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5F34DC-F296-49C5-BE6F-3DE4CF5B56A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17515D4-77F2-A175-80D1-AA84081DA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7B36C24-0873-CAD4-7B5A-F3185408A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7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E761-82C1-A378-98E6-FFD6B89DA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F5AD447-B64C-4F17-951C-980ADB4AD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BA72E5-4FEA-4E4D-BEB2-A1324476BFE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CA4EA08-FF4C-2048-18A9-6F5E86E13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D2BAC37-3526-8FDB-5986-9BB90A24B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3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214B-C94A-74FE-CAD5-35CCFD85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E9F2D77-78AA-3BA8-F5B2-A83ED1005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A72E5-4FEA-4E4D-BEB2-A1324476BF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CFEF514-5BE6-6262-718C-2EEBB16C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0DF5F32-2AC8-9086-AE09-7821149DF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3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50171-DFA5-96D9-872E-647009F6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5D168EA-91E4-9725-94E5-CA4B3960C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9066-A200-47C4-A2F7-490A98D998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ker Felt" pitchFamily="8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ker Felt" pitchFamily="8" charset="0"/>
              <a:ea typeface="MS PGothic" pitchFamily="34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CA4F9B3-B0C9-02FE-BC99-41473B644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4BE0CE9-6588-792D-A2DD-D24C52D53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8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pitchFamily="8" charset="0"/>
                <a:ea typeface="MS PGothic" pitchFamily="34" charset="-128"/>
              </a:defRPr>
            </a:lvl9pPr>
          </a:lstStyle>
          <a:p>
            <a:fld id="{355A6CBF-A496-4674-B93A-EDA2DCA63FC1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DB904-4168-4898-9F5B-353A0C64418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073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46D60-F3DA-4D84-A0F4-2B8CD276D60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771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409B3-1E72-4E4E-8F30-35BE822BEB5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http://faculty.clintoncc.suny.edu/faculty/Michael.Gregory/files/Bio%20102/Bio%20102%20lectures/Protists/protists.htm  (good pics also)</a:t>
            </a:r>
          </a:p>
        </p:txBody>
      </p:sp>
    </p:spTree>
    <p:extLst>
      <p:ext uri="{BB962C8B-B14F-4D97-AF65-F5344CB8AC3E}">
        <p14:creationId xmlns:p14="http://schemas.microsoft.com/office/powerpoint/2010/main" val="132507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778FD-03A3-4903-8660-3253370FD1C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093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8D60D-0BE8-4B47-84B6-6E5996EED6D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558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AFE3C-FB5B-49F2-8FC2-F6F87F0C2BC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50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0A093-A822-4E93-BA1A-1FC2ADC83CB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http://www.microscopy-uk.org.uk/mag/indexmag.html?http://www.microscopy-uk.org.uk/mag/wimsmall/flagdr.html </a:t>
            </a:r>
            <a:r>
              <a:rPr lang="en-US" sz="2400" dirty="0"/>
              <a:t>http://micro.magnet.fsu.edu/moviegallery/pondscum/protozoa/amoeba/index.html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8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8634-29AD-D9ED-EDFA-D9F55337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CB5F82-597D-4D73-C5B4-33CB87A01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1DB2C-1CCA-4818-98F0-BEA9BB913C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49924CD-F7E8-7EEB-D6FD-079AC8ABA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5CD2DB-6D5B-C64D-7402-1317E3D8B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006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90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77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1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D5CB-921D-4AF1-8780-A5339E0F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5DBA-5911-42BF-A17C-FA4DF23E2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0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216101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9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7435090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3906901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744491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1788157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7423905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99167560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3389201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387400081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6126"/>
      </p:ext>
    </p:extLst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8278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7C2A2AE-2022-41C8-B988-FC2C02185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71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ED18-B467-49B2-83E1-9554237B9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EA93A1C-C952-42D3-80E4-69EB88777A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6771-153E-4802-9354-245903163F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9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3" r:id="rId12"/>
    <p:sldLayoutId id="2147483694" r:id="rId13"/>
    <p:sldLayoutId id="2147483695" r:id="rId1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72240" y="675823"/>
            <a:ext cx="10772761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BASRAH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Faculty of Education for Pure Sciences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Biology Department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2025- 2026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lang="en-US" altLang="en-US" sz="18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lang="en-US" altLang="en-US" sz="18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Lecture 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   Kingdom Protista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4000" b="1" baseline="0" dirty="0">
              <a:solidFill>
                <a:prstClr val="black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Presented By: Prof. Dr. Sabeeh H. AL-Mayah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 descr="شعار">
            <a:extLst>
              <a:ext uri="{FF2B5EF4-FFF2-40B4-BE49-F238E27FC236}">
                <a16:creationId xmlns:a16="http://schemas.microsoft.com/office/drawing/2014/main" id="{66496249-9A96-09D2-1427-79CD6AE9DA1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61" y="1133898"/>
            <a:ext cx="1487994" cy="13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A5ABA-3257-CF26-1F00-79EE5C59FE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2" y="1056928"/>
            <a:ext cx="1742816" cy="153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55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7FE3-EFA1-72F9-2C8E-98312536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8D1EDE2B-6707-27BA-4E1D-E0057762E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397" y="487678"/>
            <a:ext cx="3505365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Phylum: Protozoa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D5A6D815-F89E-C139-50FC-2E33C2357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89" y="2088540"/>
            <a:ext cx="3218333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 Ph.: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Plasmodroma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CF984720-C46E-851E-3765-6CE17DC8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374" y="1951626"/>
            <a:ext cx="2528501" cy="187709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 ph.: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Ciliophora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839EE6DB-3551-D3C1-5F18-E6D255C60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7367" y="1632596"/>
            <a:ext cx="2391004" cy="1212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C3462A27-1F7B-CE25-1E70-4E6ADB20E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2918" y="3911560"/>
            <a:ext cx="624656" cy="1043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DE1E6B23-2EA0-AC87-7C86-A7CA2B1EF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8371" y="1632596"/>
            <a:ext cx="2391003" cy="91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A1D347CA-E2FF-F8E1-A2D1-01BE8EB1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99" y="4642199"/>
            <a:ext cx="2933535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Cl.: Sarcodinea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4786046A-2FE2-1A21-EFBF-CAC938EB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127" y="5101317"/>
            <a:ext cx="2933535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Cl.: Flagelleta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0F326BF2-0C6B-66A3-1BCA-8B387EF3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48006"/>
            <a:ext cx="2944062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Cl.: Sporozoa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71" name="Rectangle 31">
            <a:extLst>
              <a:ext uri="{FF2B5EF4-FFF2-40B4-BE49-F238E27FC236}">
                <a16:creationId xmlns:a16="http://schemas.microsoft.com/office/drawing/2014/main" id="{0F82BA50-4F9B-12EB-376D-7433A854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374" y="5072063"/>
            <a:ext cx="2795154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Class: Ciliatea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3D5BD4C3-EE9B-8866-A4A3-2E7631276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365" y="3764939"/>
            <a:ext cx="100668" cy="799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9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49A46-0929-BE94-AB1B-8947A0E7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B3CF66-9577-98FE-C684-6EB4F9A64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1367" y="141288"/>
            <a:ext cx="9359900" cy="73818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b="1" dirty="0"/>
              <a:t>Classification of the Protozoa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643BEA-D01E-0427-9E08-3836EAB7B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9559" y="2612955"/>
            <a:ext cx="10792881" cy="3638227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</a:rPr>
              <a:t>Phylum Sarcomastigophora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400" b="1" dirty="0"/>
              <a:t>The largest protozoan phylum and has the following unifying characters: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altLang="en-US" sz="2400" b="1" dirty="0">
                <a:solidFill>
                  <a:srgbClr val="C00000"/>
                </a:solidFill>
              </a:rPr>
              <a:t>Unicellular or colonial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altLang="en-US" sz="2400" b="1" dirty="0">
                <a:solidFill>
                  <a:srgbClr val="C00000"/>
                </a:solidFill>
              </a:rPr>
              <a:t>Locomotion by flagella, pseudopodia or both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altLang="en-US" sz="2400" b="1" dirty="0">
                <a:solidFill>
                  <a:srgbClr val="C00000"/>
                </a:solidFill>
              </a:rPr>
              <a:t>Autotrophic (self-nourishing), saprozoic (living in decaying organic matter), or heterotrophic (obtains energy from organic compounds)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altLang="en-US" sz="2400" b="1" dirty="0">
                <a:solidFill>
                  <a:srgbClr val="C00000"/>
                </a:solidFill>
              </a:rPr>
              <a:t>Single type of nucleus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altLang="en-US" sz="2400" b="1" dirty="0">
                <a:solidFill>
                  <a:srgbClr val="C00000"/>
                </a:solidFill>
              </a:rPr>
              <a:t>Usually reproduce asexually. There is no spore formation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4722884-264C-3D12-CF2C-95434F5A0DF1}"/>
              </a:ext>
            </a:extLst>
          </p:cNvPr>
          <p:cNvSpPr/>
          <p:nvPr/>
        </p:nvSpPr>
        <p:spPr>
          <a:xfrm>
            <a:off x="1667933" y="948604"/>
            <a:ext cx="9296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/>
              <a:t>Based on their ability and method of movement, three major groups of protozoa are recognized and often given the status of phylum: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rgbClr val="C00000"/>
                </a:solidFill>
              </a:rPr>
              <a:t>Phylum Sarcomastigophora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rgbClr val="C00000"/>
                </a:solidFill>
              </a:rPr>
              <a:t>Phylum Apicomplexa  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rgbClr val="C00000"/>
                </a:solidFill>
              </a:rPr>
              <a:t>Phylum Ciliophora</a:t>
            </a:r>
          </a:p>
        </p:txBody>
      </p:sp>
    </p:spTree>
    <p:extLst>
      <p:ext uri="{BB962C8B-B14F-4D97-AF65-F5344CB8AC3E}">
        <p14:creationId xmlns:p14="http://schemas.microsoft.com/office/powerpoint/2010/main" val="1226866951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81325-4CBE-1705-2405-825CF8796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BB1BFBD-E152-1F37-D8E4-EDDD952E2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1585" y="112713"/>
            <a:ext cx="9641416" cy="6477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/>
              <a:t>Phylum Sarcomastigophora contd: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EA3F58-E0FF-39B8-051A-E70F1A059D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0558" y="1387165"/>
            <a:ext cx="10030884" cy="497945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812800" indent="-8128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Phylum Sarcomastigophora is further divided into two subphyla: </a:t>
            </a:r>
          </a:p>
          <a:p>
            <a:pPr marL="1524000" lvl="2" indent="-609600" eaLnBrk="1" hangingPunct="1"/>
            <a:r>
              <a:rPr lang="en-US" altLang="en-US" b="1" dirty="0"/>
              <a:t>Subphylum Mastigophora</a:t>
            </a:r>
          </a:p>
          <a:p>
            <a:pPr marL="1524000" lvl="2" indent="-609600" eaLnBrk="1" hangingPunct="1"/>
            <a:r>
              <a:rPr lang="en-US" altLang="en-US" b="1" dirty="0"/>
              <a:t>Subphylum Sarcodina</a:t>
            </a:r>
          </a:p>
          <a:p>
            <a:pPr marL="1524000" lvl="2" indent="-609600" eaLnBrk="1" hangingPunct="1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marL="1524000" lvl="2" indent="-60960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Subphylum Mastigophora</a:t>
            </a:r>
          </a:p>
          <a:p>
            <a:pPr marL="1524000" lvl="2" indent="-609600" eaLnBrk="1" hangingPunct="1">
              <a:buFont typeface="Wingdings" panose="05000000000000000000" pitchFamily="2" charset="2"/>
              <a:buChar char="q"/>
            </a:pPr>
            <a:r>
              <a:rPr lang="en-US" altLang="en-US" b="1" dirty="0"/>
              <a:t>Members of this subphylum use flagella for locomotion</a:t>
            </a:r>
          </a:p>
          <a:p>
            <a:pPr marL="1524000" lvl="2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They may be autotrophic, heterotrophic, or both; usually reproduce asexually by fission</a:t>
            </a:r>
            <a:r>
              <a:rPr lang="en-US" altLang="en-US" b="1"/>
              <a:t>. </a:t>
            </a:r>
          </a:p>
          <a:p>
            <a:pPr marL="1524000" lvl="2" indent="-6096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Two classes fall </a:t>
            </a:r>
            <a:r>
              <a:rPr lang="en-US" altLang="en-US" b="1" dirty="0"/>
              <a:t>under this subphylum:</a:t>
            </a:r>
          </a:p>
          <a:p>
            <a:pPr marL="1524000" lvl="2" indent="-609600" eaLnBrk="1" hangingPunct="1">
              <a:buClr>
                <a:schemeClr val="tx1"/>
              </a:buClr>
              <a:buFontTx/>
              <a:buAutoNum type="romanUcPeriod"/>
            </a:pPr>
            <a:r>
              <a:rPr lang="en-US" altLang="en-US" b="1" dirty="0"/>
              <a:t>Class Phytomastigophorea</a:t>
            </a:r>
          </a:p>
          <a:p>
            <a:pPr marL="1524000" lvl="2" indent="-609600" eaLnBrk="1" hangingPunct="1">
              <a:buClr>
                <a:schemeClr val="tx1"/>
              </a:buClr>
              <a:buFontTx/>
              <a:buAutoNum type="romanUcPeriod"/>
            </a:pPr>
            <a:r>
              <a:rPr lang="en-US" altLang="en-US" b="1" dirty="0"/>
              <a:t>Class Zoomastigophorea</a:t>
            </a:r>
          </a:p>
        </p:txBody>
      </p:sp>
    </p:spTree>
    <p:extLst>
      <p:ext uri="{BB962C8B-B14F-4D97-AF65-F5344CB8AC3E}">
        <p14:creationId xmlns:p14="http://schemas.microsoft.com/office/powerpoint/2010/main" val="981022056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6826-317B-C27D-9CDA-F3024D738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80A0B7-7965-FA32-FC26-C75ADF68B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1585" y="112713"/>
            <a:ext cx="9641416" cy="6477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Class Phytomastigophorea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 </a:t>
            </a:r>
            <a:endParaRPr lang="en-US" alt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1B184-C0A2-244A-16CB-C4E1FA105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35163"/>
            <a:ext cx="11160154" cy="4389437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/>
              <a:t>Members in this class possess chlorophyll and one or two flagella.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They produce a large portion of the food in marine food webs 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Much of the oxygen used in aquatic habitats comes from photosynthesis by these marine organisms. </a:t>
            </a:r>
          </a:p>
          <a:p>
            <a:pPr marL="120015" indent="0" eaLnBrk="1" hangingPunct="1">
              <a:buClr>
                <a:schemeClr val="tx1"/>
              </a:buClr>
              <a:buNone/>
            </a:pPr>
            <a:endParaRPr lang="en-US" altLang="en-US" sz="2800" b="1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FF0000"/>
                </a:solidFill>
              </a:rPr>
              <a:t>Dinoflagellates</a:t>
            </a:r>
            <a:r>
              <a:rPr lang="en-US" altLang="en-US" sz="2800" b="1" dirty="0"/>
              <a:t>, </a:t>
            </a:r>
            <a:r>
              <a:rPr lang="en-US" altLang="en-US" sz="2800" i="1" dirty="0">
                <a:solidFill>
                  <a:srgbClr val="FF0000"/>
                </a:solidFill>
              </a:rPr>
              <a:t>Euglena</a:t>
            </a:r>
            <a:r>
              <a:rPr lang="en-US" altLang="en-US" sz="2800" b="1" i="1" dirty="0"/>
              <a:t> </a:t>
            </a:r>
            <a:r>
              <a:rPr lang="en-US" altLang="en-US" sz="2800" b="1" dirty="0"/>
              <a:t>and </a:t>
            </a:r>
            <a:r>
              <a:rPr lang="en-US" altLang="en-US" sz="2800" i="1" dirty="0">
                <a:solidFill>
                  <a:srgbClr val="FF0000"/>
                </a:solidFill>
              </a:rPr>
              <a:t>Volvox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are typical members of this class</a:t>
            </a:r>
          </a:p>
        </p:txBody>
      </p:sp>
    </p:spTree>
    <p:extLst>
      <p:ext uri="{BB962C8B-B14F-4D97-AF65-F5344CB8AC3E}">
        <p14:creationId xmlns:p14="http://schemas.microsoft.com/office/powerpoint/2010/main" val="694799639"/>
      </p:ext>
    </p:extLst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6757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Euglena</a:t>
            </a:r>
            <a:r>
              <a:rPr lang="en-US" b="1" dirty="0">
                <a:solidFill>
                  <a:srgbClr val="FF0000"/>
                </a:solidFill>
              </a:rPr>
              <a:t> as an animal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82473" y="1591733"/>
            <a:ext cx="9504727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Euglena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studied as an animal as well as plant . It is more animal than a  plant because of the following reasons.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 Absence of a cellulose cell-wall  overlying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membrane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2- Presence of centrioles forming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blepharoplasts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kinetosomes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 Reserve food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paramylon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is not a true starch 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 Presence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paraflageller body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sensory (photoreceptive)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organelle.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from place to place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animal.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Pinocytosis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probably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holozoic nutrition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2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79F590F-F310-7C6C-A036-B18328EC1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545" y="1015068"/>
            <a:ext cx="3976381" cy="53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A1FD-A547-2F50-7631-38C6E15B6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A967A-C9B2-23F5-6365-AA75AF627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378" y="160867"/>
            <a:ext cx="5588000" cy="64346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i="1" dirty="0">
                <a:solidFill>
                  <a:schemeClr val="tx1"/>
                </a:solidFill>
                <a:latin typeface="Comic Sans MS" pitchFamily="8" charset="0"/>
              </a:rPr>
              <a:t>Euglena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091E59-CECA-881B-26DC-F064617F0C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2330" y="930168"/>
            <a:ext cx="6096000" cy="5841999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eaLnBrk="1" fontAlgn="auto" hangingPunct="1">
              <a:defRPr/>
            </a:pPr>
            <a:endParaRPr lang="en-US" sz="2000" dirty="0">
              <a:latin typeface="Comic Sans MS" pitchFamily="8" charset="0"/>
            </a:endParaRP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Single-celled Protist that live in fresh water.</a:t>
            </a: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Captures and releases energy- producers (make their own food) and heterotrophs (gets food by eating other things)</a:t>
            </a: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Some contain chlorophyll </a:t>
            </a: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Eyespot helps them sense light. Can be autotrophic ( produces their own food).</a:t>
            </a: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Waste-</a:t>
            </a:r>
            <a:r>
              <a:rPr lang="en-US" sz="7000" u="sng" dirty="0">
                <a:latin typeface="Comic Sans MS" pitchFamily="8" charset="0"/>
              </a:rPr>
              <a:t>Contractile vacuole </a:t>
            </a:r>
            <a:r>
              <a:rPr lang="en-US" sz="7000" dirty="0">
                <a:latin typeface="Comic Sans MS" pitchFamily="8" charset="0"/>
              </a:rPr>
              <a:t>holds excess water and removes it from the cell.</a:t>
            </a:r>
          </a:p>
          <a:p>
            <a:pPr eaLnBrk="1" fontAlgn="auto" hangingPunct="1">
              <a:defRPr/>
            </a:pPr>
            <a:r>
              <a:rPr lang="en-US" sz="7000" dirty="0">
                <a:latin typeface="Comic Sans MS" pitchFamily="8" charset="0"/>
              </a:rPr>
              <a:t>Movement. </a:t>
            </a:r>
            <a:r>
              <a:rPr lang="en-US" sz="7000" u="sng" dirty="0">
                <a:latin typeface="Comic Sans MS" pitchFamily="8" charset="0"/>
              </a:rPr>
              <a:t>Flagella</a:t>
            </a:r>
          </a:p>
          <a:p>
            <a:pPr eaLnBrk="1" fontAlgn="auto" hangingPunct="1">
              <a:defRPr/>
            </a:pPr>
            <a:endParaRPr lang="en-US" sz="2570" dirty="0">
              <a:latin typeface="Comic Sans MS" pitchFamily="8" charset="0"/>
            </a:endParaRPr>
          </a:p>
          <a:p>
            <a:pPr eaLnBrk="1" fontAlgn="auto" hangingPunct="1">
              <a:defRPr/>
            </a:pPr>
            <a:endParaRPr lang="en-US" sz="2570" dirty="0">
              <a:latin typeface="Comic Sans MS" pitchFamily="8" charset="0"/>
            </a:endParaRPr>
          </a:p>
          <a:p>
            <a:pPr eaLnBrk="1" fontAlgn="auto" hangingPunct="1">
              <a:defRPr/>
            </a:pPr>
            <a:endParaRPr lang="en-US" sz="2570" dirty="0">
              <a:latin typeface="Comic Sans MS" pitchFamily="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CC5A9B4-39A4-870E-43C1-7403904E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35" y="325075"/>
            <a:ext cx="4608352" cy="63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5EE3ADD-A5FB-F947-BF45-D91F2234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12" y="710968"/>
            <a:ext cx="5645791" cy="51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1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68275"/>
            <a:ext cx="10363200" cy="568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  <a:latin typeface="Comic Sans MS" pitchFamily="8" charset="0"/>
              </a:rPr>
              <a:t>VOLVOX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4051" y="833967"/>
            <a:ext cx="5283200" cy="256963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sz="2800" dirty="0">
                <a:latin typeface="Comic Sans MS" pitchFamily="8" charset="0"/>
              </a:rPr>
              <a:t>Found in ponds, ditches, and puddles.  </a:t>
            </a:r>
          </a:p>
          <a:p>
            <a:pPr eaLnBrk="1" fontAlgn="auto" hangingPunct="1">
              <a:defRPr/>
            </a:pPr>
            <a:r>
              <a:rPr lang="en-US" sz="2800" dirty="0">
                <a:latin typeface="Comic Sans MS" pitchFamily="8" charset="0"/>
              </a:rPr>
              <a:t>Composed of a colony of tiny flagellate cells. (more than 50,000 cells)</a:t>
            </a:r>
          </a:p>
          <a:p>
            <a:pPr eaLnBrk="1" fontAlgn="auto" hangingPunct="1">
              <a:defRPr/>
            </a:pPr>
            <a:r>
              <a:rPr lang="en-US" sz="2800" dirty="0">
                <a:latin typeface="Comic Sans MS" pitchFamily="8" charset="0"/>
              </a:rPr>
              <a:t>Often times called algae.  </a:t>
            </a:r>
            <a:endParaRPr lang="en-US" sz="28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475567"/>
            <a:ext cx="3327400" cy="3221566"/>
          </a:xfrm>
          <a:prstGeom prst="rect">
            <a:avLst/>
          </a:prstGeom>
        </p:spPr>
      </p:pic>
      <p:pic>
        <p:nvPicPr>
          <p:cNvPr id="6" name="Picture 5" descr="volvo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6" y="0"/>
            <a:ext cx="5080000" cy="390313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39933" y="4260334"/>
            <a:ext cx="589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dirty="0">
                <a:latin typeface="Comic Sans MS" pitchFamily="8" charset="0"/>
              </a:rPr>
              <a:t>eyespots to help sense light.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336217" y="5589601"/>
            <a:ext cx="601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Comic Sans MS" pitchFamily="8" charset="0"/>
              </a:rPr>
              <a:t>Movement- Many flagella help move it.</a:t>
            </a:r>
          </a:p>
        </p:txBody>
      </p:sp>
    </p:spTree>
    <p:extLst>
      <p:ext uri="{BB962C8B-B14F-4D97-AF65-F5344CB8AC3E}">
        <p14:creationId xmlns:p14="http://schemas.microsoft.com/office/powerpoint/2010/main" val="404751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ocuments\Q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19617"/>
            <a:ext cx="9836151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2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605618" y="1489076"/>
            <a:ext cx="6980767" cy="3878263"/>
            <a:chOff x="-58" y="-262"/>
            <a:chExt cx="3298" cy="2443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-58" y="-262"/>
              <a:ext cx="1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0" y="518"/>
              <a:ext cx="3240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 </a:t>
              </a:r>
              <a:r>
                <a:rPr kumimoji="0" lang="en-US" sz="8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 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             </a:t>
              </a: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-58" y="1140"/>
              <a:ext cx="1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-58" y="1658"/>
              <a:ext cx="1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2062" name="Picture 14" descr="cil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3733800"/>
            <a:ext cx="4775200" cy="2667000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17601" y="0"/>
            <a:ext cx="13680017" cy="3094037"/>
            <a:chOff x="528" y="163"/>
            <a:chExt cx="6463" cy="1949"/>
          </a:xfrm>
        </p:grpSpPr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231" y="941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2057" name="Picture 9" descr="protis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63"/>
              <a:ext cx="4848" cy="1949"/>
            </a:xfrm>
            <a:prstGeom prst="rect">
              <a:avLst/>
            </a:prstGeom>
            <a:noFill/>
          </p:spPr>
        </p:pic>
        <p:sp>
          <p:nvSpPr>
            <p:cNvPr id="102403" name="Rectangle 3"/>
            <p:cNvSpPr>
              <a:spLocks noChangeArrowheads="1"/>
            </p:cNvSpPr>
            <p:nvPr/>
          </p:nvSpPr>
          <p:spPr bwMode="auto">
            <a:xfrm>
              <a:off x="1392" y="192"/>
              <a:ext cx="3120" cy="67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3456" y="672"/>
              <a:ext cx="288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402" name="Text Box 2"/>
            <p:cNvSpPr txBox="1">
              <a:spLocks noChangeArrowheads="1"/>
            </p:cNvSpPr>
            <p:nvPr/>
          </p:nvSpPr>
          <p:spPr bwMode="auto">
            <a:xfrm>
              <a:off x="1296" y="182"/>
              <a:ext cx="3888" cy="5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99FF66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Kingdom Protista</a:t>
              </a: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311582" y="3244334"/>
            <a:ext cx="9067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Protists are unicellular organisms that have a nucleus.</a:t>
            </a:r>
          </a:p>
        </p:txBody>
      </p:sp>
    </p:spTree>
    <p:extLst>
      <p:ext uri="{BB962C8B-B14F-4D97-AF65-F5344CB8AC3E}">
        <p14:creationId xmlns:p14="http://schemas.microsoft.com/office/powerpoint/2010/main" val="5872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810F-EE1E-431A-AAC3-B544E68A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14" y="782782"/>
            <a:ext cx="10475843" cy="5562600"/>
          </a:xfrm>
        </p:spPr>
        <p:txBody>
          <a:bodyPr>
            <a:noAutofit/>
          </a:bodyPr>
          <a:lstStyle/>
          <a:p>
            <a:pPr algn="ctr"/>
            <a:r>
              <a:rPr lang="en-US" sz="1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8987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51200" y="76201"/>
            <a:ext cx="579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KINGDOM PROTISTA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51365" y="1271059"/>
            <a:ext cx="118406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Conglomerate of organisms which do not fit into other 4 Kingdoms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363132" y="2263439"/>
            <a:ext cx="942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Moneran (bacteria), Animalia, Plantae, Fungi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164165" y="2814832"/>
            <a:ext cx="1052406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Much more complicated than Monerans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054098" y="3364107"/>
            <a:ext cx="107442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They represent the intermediate step in the evolution of the other three kingdoms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325032" y="4997452"/>
            <a:ext cx="835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CC99"/>
                </a:solidFill>
                <a:latin typeface="Comic Sans MS" pitchFamily="66" charset="0"/>
              </a:rPr>
              <a:t>Contains about 65,000 species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164165" y="4448177"/>
            <a:ext cx="1009226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u="sng" dirty="0">
                <a:solidFill>
                  <a:srgbClr val="FF9900"/>
                </a:solidFill>
                <a:latin typeface="Comic Sans MS" pitchFamily="66" charset="0"/>
              </a:rPr>
              <a:t>Protozoan</a:t>
            </a:r>
            <a:r>
              <a:rPr lang="en-US" sz="3000" dirty="0">
                <a:solidFill>
                  <a:srgbClr val="FF9900"/>
                </a:solidFill>
                <a:latin typeface="Comic Sans MS" pitchFamily="66" charset="0"/>
              </a:rPr>
              <a:t> is the Greek word for “first animal”</a:t>
            </a:r>
          </a:p>
        </p:txBody>
      </p:sp>
    </p:spTree>
    <p:extLst>
      <p:ext uri="{BB962C8B-B14F-4D97-AF65-F5344CB8AC3E}">
        <p14:creationId xmlns:p14="http://schemas.microsoft.com/office/powerpoint/2010/main" val="24452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  <p:bldP spid="52229" grpId="0" autoUpdateAnimBg="0"/>
      <p:bldP spid="52241" grpId="0"/>
      <p:bldP spid="67596" grpId="0"/>
      <p:bldP spid="67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593445" y="721784"/>
            <a:ext cx="1209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3366CC"/>
                </a:solidFill>
                <a:latin typeface="Comic Sans MS" pitchFamily="66" charset="0"/>
                <a:cs typeface="Times New Roman" pitchFamily="18" charset="0"/>
              </a:rPr>
              <a:t>Made up of a complex </a:t>
            </a:r>
            <a:r>
              <a:rPr lang="en-US" sz="3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eukaryotic </a:t>
            </a:r>
            <a:r>
              <a:rPr lang="en-US" sz="3000" dirty="0">
                <a:solidFill>
                  <a:srgbClr val="3366CC"/>
                </a:solidFill>
                <a:latin typeface="Comic Sans MS" pitchFamily="66" charset="0"/>
                <a:cs typeface="Times New Roman" pitchFamily="18" charset="0"/>
              </a:rPr>
              <a:t>cell (</a:t>
            </a:r>
            <a:r>
              <a:rPr lang="en-US" sz="3000" dirty="0">
                <a:solidFill>
                  <a:srgbClr val="FF66CC"/>
                </a:solidFill>
                <a:latin typeface="Comic Sans MS" pitchFamily="66" charset="0"/>
                <a:cs typeface="Times New Roman" pitchFamily="18" charset="0"/>
              </a:rPr>
              <a:t>uni</a:t>
            </a:r>
            <a:r>
              <a:rPr lang="en-US" sz="3000" dirty="0">
                <a:solidFill>
                  <a:srgbClr val="3366CC"/>
                </a:solidFill>
                <a:latin typeface="Comic Sans MS" pitchFamily="66" charset="0"/>
                <a:cs typeface="Times New Roman" pitchFamily="18" charset="0"/>
              </a:rPr>
              <a:t>cellular) or cells (</a:t>
            </a:r>
            <a:r>
              <a:rPr lang="en-US" sz="3000" dirty="0">
                <a:solidFill>
                  <a:srgbClr val="FF66CC"/>
                </a:solidFill>
                <a:latin typeface="Comic Sans MS" pitchFamily="66" charset="0"/>
                <a:cs typeface="Times New Roman" pitchFamily="18" charset="0"/>
              </a:rPr>
              <a:t>multi</a:t>
            </a:r>
            <a:r>
              <a:rPr lang="en-US" sz="3000" dirty="0">
                <a:solidFill>
                  <a:srgbClr val="3366CC"/>
                </a:solidFill>
                <a:latin typeface="Comic Sans MS" pitchFamily="66" charset="0"/>
                <a:cs typeface="Times New Roman" pitchFamily="18" charset="0"/>
              </a:rPr>
              <a:t>cellular)</a:t>
            </a:r>
            <a:endParaRPr lang="en-US" sz="2400" dirty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251200" y="76201"/>
            <a:ext cx="579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KINGDOM PROTISTA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32002" y="1838328"/>
            <a:ext cx="3860799" cy="554038"/>
            <a:chOff x="960" y="1168"/>
            <a:chExt cx="1824" cy="349"/>
          </a:xfrm>
        </p:grpSpPr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960" y="1168"/>
              <a:ext cx="10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3333CC"/>
                  </a:solidFill>
                </a:rPr>
                <a:t> </a:t>
              </a:r>
              <a:r>
                <a:rPr lang="en-US" sz="3000" dirty="0">
                  <a:solidFill>
                    <a:srgbClr val="3333CC"/>
                  </a:solidFill>
                  <a:latin typeface="Comic Sans MS" pitchFamily="66" charset="0"/>
                </a:rPr>
                <a:t>Prefix</a:t>
              </a:r>
              <a:r>
                <a:rPr lang="en-US" sz="3000" dirty="0">
                  <a:solidFill>
                    <a:srgbClr val="FF66CC"/>
                  </a:solidFill>
                  <a:latin typeface="Comic Sans MS" pitchFamily="66" charset="0"/>
                </a:rPr>
                <a:t> uni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352" y="1295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6611991" y="1838326"/>
            <a:ext cx="23182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9900"/>
                </a:solidFill>
                <a:latin typeface="Comic Sans MS" pitchFamily="66" charset="0"/>
              </a:rPr>
              <a:t>One (single)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48935" y="2455865"/>
            <a:ext cx="4267200" cy="554038"/>
            <a:chOff x="960" y="2250"/>
            <a:chExt cx="2016" cy="349"/>
          </a:xfrm>
        </p:grpSpPr>
        <p:sp>
          <p:nvSpPr>
            <p:cNvPr id="109582" name="Rectangle 14"/>
            <p:cNvSpPr>
              <a:spLocks noChangeArrowheads="1"/>
            </p:cNvSpPr>
            <p:nvPr/>
          </p:nvSpPr>
          <p:spPr bwMode="auto">
            <a:xfrm>
              <a:off x="960" y="2250"/>
              <a:ext cx="122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>
                  <a:solidFill>
                    <a:srgbClr val="3333CC"/>
                  </a:solidFill>
                </a:rPr>
                <a:t> </a:t>
              </a:r>
              <a:r>
                <a:rPr lang="en-US" sz="3000">
                  <a:solidFill>
                    <a:srgbClr val="3333CC"/>
                  </a:solidFill>
                  <a:latin typeface="Comic Sans MS" pitchFamily="66" charset="0"/>
                </a:rPr>
                <a:t>Prefix</a:t>
              </a:r>
              <a:r>
                <a:rPr lang="en-US" sz="3000">
                  <a:solidFill>
                    <a:srgbClr val="FF66CC"/>
                  </a:solidFill>
                  <a:latin typeface="Comic Sans MS" pitchFamily="66" charset="0"/>
                </a:rPr>
                <a:t> multi</a:t>
              </a:r>
            </a:p>
          </p:txBody>
        </p:sp>
        <p:sp>
          <p:nvSpPr>
            <p:cNvPr id="109583" name="AutoShape 15"/>
            <p:cNvSpPr>
              <a:spLocks noChangeArrowheads="1"/>
            </p:cNvSpPr>
            <p:nvPr/>
          </p:nvSpPr>
          <p:spPr bwMode="auto">
            <a:xfrm>
              <a:off x="2544" y="2389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6798767" y="2472266"/>
            <a:ext cx="40639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9900"/>
                </a:solidFill>
                <a:latin typeface="Comic Sans MS" pitchFamily="66" charset="0"/>
              </a:rPr>
              <a:t>More than one (many)</a:t>
            </a:r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515656" y="3167309"/>
            <a:ext cx="1160095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Kingdom has organisms that demonstrate both animal and plant-like characteristics</a:t>
            </a: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929710" y="4097584"/>
            <a:ext cx="1077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Some members make their own food (</a:t>
            </a:r>
            <a:r>
              <a:rPr lang="en-US" sz="3200" dirty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________)</a:t>
            </a: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8574193" y="4097584"/>
            <a:ext cx="21483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autotrophs</a:t>
            </a: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1563654" y="4886326"/>
            <a:ext cx="91662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Some ingest food from outside (____________)</a:t>
            </a: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7641278" y="4764343"/>
            <a:ext cx="2577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heterotrophs</a:t>
            </a:r>
          </a:p>
        </p:txBody>
      </p:sp>
    </p:spTree>
    <p:extLst>
      <p:ext uri="{BB962C8B-B14F-4D97-AF65-F5344CB8AC3E}">
        <p14:creationId xmlns:p14="http://schemas.microsoft.com/office/powerpoint/2010/main" val="26960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80" grpId="0"/>
      <p:bldP spid="109584" grpId="0"/>
      <p:bldP spid="109585" grpId="0"/>
      <p:bldP spid="109588" grpId="0"/>
      <p:bldP spid="109589" grpId="0"/>
      <p:bldP spid="109589" grpId="1"/>
      <p:bldP spid="109591" grpId="0"/>
      <p:bldP spid="109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Text Box 1034"/>
          <p:cNvSpPr txBox="1">
            <a:spLocks noChangeArrowheads="1"/>
          </p:cNvSpPr>
          <p:nvPr/>
        </p:nvSpPr>
        <p:spPr bwMode="auto">
          <a:xfrm>
            <a:off x="2650067" y="1049867"/>
            <a:ext cx="579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KINGDOM PROTISTA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7467" name="Rectangle 1035"/>
          <p:cNvSpPr>
            <a:spLocks noChangeArrowheads="1"/>
          </p:cNvSpPr>
          <p:nvPr/>
        </p:nvSpPr>
        <p:spPr bwMode="auto">
          <a:xfrm>
            <a:off x="1747419" y="2840256"/>
            <a:ext cx="22333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Autotrophs</a:t>
            </a:r>
          </a:p>
        </p:txBody>
      </p:sp>
      <p:sp>
        <p:nvSpPr>
          <p:cNvPr id="147468" name="Rectangle 1036"/>
          <p:cNvSpPr>
            <a:spLocks noChangeArrowheads="1"/>
          </p:cNvSpPr>
          <p:nvPr/>
        </p:nvSpPr>
        <p:spPr bwMode="auto">
          <a:xfrm>
            <a:off x="1747419" y="3394254"/>
            <a:ext cx="4368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008000"/>
                </a:solidFill>
                <a:latin typeface="Comic Sans MS" pitchFamily="66" charset="0"/>
              </a:rPr>
              <a:t>green algae</a:t>
            </a:r>
            <a:br>
              <a:rPr lang="en-US" sz="3000" dirty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996633"/>
                </a:solidFill>
                <a:latin typeface="Comic Sans MS" pitchFamily="66" charset="0"/>
              </a:rPr>
              <a:t>brown algae</a:t>
            </a:r>
            <a:br>
              <a:rPr lang="en-US" sz="3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DE2A00"/>
                </a:solidFill>
                <a:latin typeface="Comic Sans MS" pitchFamily="66" charset="0"/>
              </a:rPr>
              <a:t>red algae</a:t>
            </a:r>
            <a:br>
              <a:rPr lang="en-US" sz="3000" dirty="0">
                <a:solidFill>
                  <a:srgbClr val="DE2A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99CC"/>
                </a:solidFill>
                <a:latin typeface="Comic Sans MS" pitchFamily="66" charset="0"/>
              </a:rPr>
              <a:t>diatoms</a:t>
            </a:r>
            <a:br>
              <a:rPr lang="en-US" sz="3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CC00CC"/>
                </a:solidFill>
                <a:latin typeface="Comic Sans MS" pitchFamily="66" charset="0"/>
              </a:rPr>
              <a:t>dinoflagellates</a:t>
            </a:r>
            <a:br>
              <a:rPr lang="en-US" sz="3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3333CC"/>
                </a:solidFill>
                <a:latin typeface="Comic Sans MS" pitchFamily="66" charset="0"/>
              </a:rPr>
              <a:t>euglenoids</a:t>
            </a:r>
          </a:p>
        </p:txBody>
      </p:sp>
      <p:sp>
        <p:nvSpPr>
          <p:cNvPr id="147469" name="Rectangle 1037"/>
          <p:cNvSpPr>
            <a:spLocks noChangeArrowheads="1"/>
          </p:cNvSpPr>
          <p:nvPr/>
        </p:nvSpPr>
        <p:spPr bwMode="auto">
          <a:xfrm>
            <a:off x="6597624" y="3050157"/>
            <a:ext cx="26500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Heterotrophs</a:t>
            </a:r>
          </a:p>
        </p:txBody>
      </p:sp>
      <p:sp>
        <p:nvSpPr>
          <p:cNvPr id="147470" name="Rectangle 1038"/>
          <p:cNvSpPr>
            <a:spLocks noChangeArrowheads="1"/>
          </p:cNvSpPr>
          <p:nvPr/>
        </p:nvSpPr>
        <p:spPr bwMode="auto">
          <a:xfrm>
            <a:off x="6711942" y="3611562"/>
            <a:ext cx="507153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3333CC"/>
                </a:solidFill>
                <a:latin typeface="Comic Sans MS" pitchFamily="66" charset="0"/>
              </a:rPr>
              <a:t>amoeboids</a:t>
            </a:r>
            <a:br>
              <a:rPr lang="en-US" sz="3000" dirty="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CC00CC"/>
                </a:solidFill>
                <a:latin typeface="Comic Sans MS" pitchFamily="66" charset="0"/>
              </a:rPr>
              <a:t>ciliates</a:t>
            </a:r>
            <a:br>
              <a:rPr lang="en-US" sz="3000" dirty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CC00CC"/>
                </a:solidFill>
                <a:latin typeface="Comic Sans MS" pitchFamily="66" charset="0"/>
              </a:rPr>
              <a:t>zooflagellates</a:t>
            </a:r>
            <a:br>
              <a:rPr lang="en-US" sz="3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8000"/>
                </a:solidFill>
                <a:latin typeface="Comic Sans MS" pitchFamily="66" charset="0"/>
              </a:rPr>
              <a:t>sporozoans</a:t>
            </a:r>
            <a:br>
              <a:rPr lang="en-US" sz="3000" dirty="0">
                <a:solidFill>
                  <a:srgbClr val="000000"/>
                </a:solidFill>
                <a:latin typeface="Comic Sans MS" pitchFamily="66" charset="0"/>
              </a:rPr>
            </a:br>
            <a:endParaRPr lang="en-US" sz="30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147471" name="Rectangle 1039"/>
          <p:cNvSpPr>
            <a:spLocks noChangeArrowheads="1"/>
          </p:cNvSpPr>
          <p:nvPr/>
        </p:nvSpPr>
        <p:spPr bwMode="auto">
          <a:xfrm>
            <a:off x="1566333" y="1844147"/>
            <a:ext cx="979593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Organisms separated based on feeding behaviors</a:t>
            </a:r>
          </a:p>
        </p:txBody>
      </p:sp>
    </p:spTree>
    <p:extLst>
      <p:ext uri="{BB962C8B-B14F-4D97-AF65-F5344CB8AC3E}">
        <p14:creationId xmlns:p14="http://schemas.microsoft.com/office/powerpoint/2010/main" val="7606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7" grpId="0" autoUpdateAnimBg="0"/>
      <p:bldP spid="147468" grpId="0"/>
      <p:bldP spid="147469" grpId="0" autoUpdateAnimBg="0"/>
      <p:bldP spid="147470" grpId="0"/>
      <p:bldP spid="1474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0800" y="16934"/>
            <a:ext cx="1209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CC3300"/>
                </a:solidFill>
                <a:latin typeface="Comic Sans MS" pitchFamily="66" charset="0"/>
              </a:rPr>
              <a:t>All Protozoa can reproduce </a:t>
            </a: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asexually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456267" y="1133477"/>
            <a:ext cx="739986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>
                <a:solidFill>
                  <a:srgbClr val="FF9900"/>
                </a:solidFill>
                <a:latin typeface="Comic Sans MS" pitchFamily="66" charset="0"/>
              </a:rPr>
              <a:t>Called </a:t>
            </a:r>
            <a:r>
              <a:rPr lang="en-US" sz="3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binary fission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01134" y="1557338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FF9900"/>
                </a:solidFill>
                <a:latin typeface="Comic Sans MS" pitchFamily="66" charset="0"/>
              </a:rPr>
              <a:t>During binary fission, </a:t>
            </a:r>
            <a:r>
              <a:rPr lang="en-US" sz="3000" dirty="0">
                <a:solidFill>
                  <a:srgbClr val="000000"/>
                </a:solidFill>
                <a:latin typeface="Comic Sans MS" pitchFamily="66" charset="0"/>
              </a:rPr>
              <a:t>one</a:t>
            </a:r>
            <a:r>
              <a:rPr lang="en-US" sz="3000" dirty="0">
                <a:solidFill>
                  <a:srgbClr val="FF9900"/>
                </a:solidFill>
                <a:latin typeface="Comic Sans MS" pitchFamily="66" charset="0"/>
              </a:rPr>
              <a:t> protozoan cell divides into </a:t>
            </a:r>
            <a:r>
              <a:rPr lang="en-US" sz="3000" dirty="0">
                <a:solidFill>
                  <a:srgbClr val="000000"/>
                </a:solidFill>
                <a:latin typeface="Comic Sans MS" pitchFamily="66" charset="0"/>
              </a:rPr>
              <a:t>two</a:t>
            </a:r>
            <a:r>
              <a:rPr lang="en-US" sz="3000" dirty="0">
                <a:solidFill>
                  <a:srgbClr val="FF9900"/>
                </a:solidFill>
                <a:latin typeface="Comic Sans MS" pitchFamily="66" charset="0"/>
              </a:rPr>
              <a:t> identical individuals.</a:t>
            </a:r>
            <a:r>
              <a:rPr lang="en-US" sz="3000" dirty="0">
                <a:solidFill>
                  <a:srgbClr val="FF9900"/>
                </a:solidFill>
              </a:rPr>
              <a:t> </a:t>
            </a:r>
            <a:endParaRPr lang="en-US" sz="3000" dirty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0597" name="Picture 5" descr="6909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2888193"/>
            <a:ext cx="5486400" cy="32670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598" name="Picture 6" descr="Binary fiss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7600" y="1557338"/>
            <a:ext cx="3515784" cy="37766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34067" y="566209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3333CC"/>
                </a:solidFill>
                <a:latin typeface="Comic Sans MS" pitchFamily="66" charset="0"/>
              </a:rPr>
              <a:t>One “parent” for reproduction</a:t>
            </a:r>
            <a:endParaRPr lang="en-US" sz="3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6" grpId="0" autoUpdateAnimBg="0"/>
      <p:bldP spid="1106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1032"/>
          <p:cNvSpPr>
            <a:spLocks noChangeArrowheads="1"/>
          </p:cNvSpPr>
          <p:nvPr/>
        </p:nvSpPr>
        <p:spPr bwMode="auto">
          <a:xfrm>
            <a:off x="296333" y="712300"/>
            <a:ext cx="1198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Inhabit aquatic (______) areas and terrestrial (_____) areas</a:t>
            </a:r>
          </a:p>
        </p:txBody>
      </p:sp>
      <p:sp>
        <p:nvSpPr>
          <p:cNvPr id="64521" name="Rectangle 1033"/>
          <p:cNvSpPr>
            <a:spLocks noChangeArrowheads="1"/>
          </p:cNvSpPr>
          <p:nvPr/>
        </p:nvSpPr>
        <p:spPr bwMode="auto">
          <a:xfrm>
            <a:off x="3477182" y="625476"/>
            <a:ext cx="12202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water</a:t>
            </a:r>
          </a:p>
        </p:txBody>
      </p:sp>
      <p:sp>
        <p:nvSpPr>
          <p:cNvPr id="64522" name="Rectangle 1034"/>
          <p:cNvSpPr>
            <a:spLocks noChangeArrowheads="1"/>
          </p:cNvSpPr>
          <p:nvPr/>
        </p:nvSpPr>
        <p:spPr bwMode="auto">
          <a:xfrm>
            <a:off x="9232282" y="589003"/>
            <a:ext cx="915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land</a:t>
            </a:r>
          </a:p>
        </p:txBody>
      </p:sp>
      <p:sp>
        <p:nvSpPr>
          <p:cNvPr id="64528" name="Text Box 1040"/>
          <p:cNvSpPr txBox="1">
            <a:spLocks noChangeArrowheads="1"/>
          </p:cNvSpPr>
          <p:nvPr/>
        </p:nvSpPr>
        <p:spPr bwMode="auto">
          <a:xfrm>
            <a:off x="4470400" y="59436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</a:endParaRPr>
          </a:p>
        </p:txBody>
      </p:sp>
      <p:sp>
        <p:nvSpPr>
          <p:cNvPr id="64533" name="Rectangle 1045"/>
          <p:cNvSpPr>
            <a:spLocks noChangeArrowheads="1"/>
          </p:cNvSpPr>
          <p:nvPr/>
        </p:nvSpPr>
        <p:spPr bwMode="auto">
          <a:xfrm>
            <a:off x="101600" y="1249364"/>
            <a:ext cx="1209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CC9900"/>
                </a:solidFill>
                <a:latin typeface="Comic Sans MS" pitchFamily="66" charset="0"/>
              </a:rPr>
              <a:t>Protists are classified into 12 Phyla which can be placed into 3 main groups</a:t>
            </a:r>
          </a:p>
        </p:txBody>
      </p:sp>
      <p:sp>
        <p:nvSpPr>
          <p:cNvPr id="64534" name="Rectangle 1046"/>
          <p:cNvSpPr>
            <a:spLocks noChangeArrowheads="1"/>
          </p:cNvSpPr>
          <p:nvPr/>
        </p:nvSpPr>
        <p:spPr bwMode="auto">
          <a:xfrm rot="3235397">
            <a:off x="9601816" y="3617668"/>
            <a:ext cx="266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8000"/>
                </a:solidFill>
                <a:latin typeface="Comic Sans MS" pitchFamily="66" charset="0"/>
              </a:rPr>
              <a:t>animal-like</a:t>
            </a:r>
          </a:p>
        </p:txBody>
      </p:sp>
      <p:sp>
        <p:nvSpPr>
          <p:cNvPr id="64535" name="Rectangle 1047"/>
          <p:cNvSpPr>
            <a:spLocks noChangeArrowheads="1"/>
          </p:cNvSpPr>
          <p:nvPr/>
        </p:nvSpPr>
        <p:spPr bwMode="auto">
          <a:xfrm>
            <a:off x="5524499" y="1871135"/>
            <a:ext cx="416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CC3300"/>
                </a:solidFill>
                <a:latin typeface="Comic Sans MS" pitchFamily="66" charset="0"/>
              </a:rPr>
              <a:t>plant-like</a:t>
            </a:r>
          </a:p>
        </p:txBody>
      </p:sp>
      <p:sp>
        <p:nvSpPr>
          <p:cNvPr id="64536" name="Rectangle 1048"/>
          <p:cNvSpPr>
            <a:spLocks noChangeArrowheads="1"/>
          </p:cNvSpPr>
          <p:nvPr/>
        </p:nvSpPr>
        <p:spPr bwMode="auto">
          <a:xfrm rot="-3120563">
            <a:off x="1255180" y="3448092"/>
            <a:ext cx="228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3399"/>
                </a:solidFill>
                <a:latin typeface="Comic Sans MS" pitchFamily="66" charset="0"/>
              </a:rPr>
              <a:t>fungus-like</a:t>
            </a:r>
          </a:p>
        </p:txBody>
      </p:sp>
      <p:sp>
        <p:nvSpPr>
          <p:cNvPr id="64538" name="Text Box 1050"/>
          <p:cNvSpPr txBox="1">
            <a:spLocks noChangeArrowheads="1"/>
          </p:cNvSpPr>
          <p:nvPr/>
        </p:nvSpPr>
        <p:spPr bwMode="auto">
          <a:xfrm>
            <a:off x="3105654" y="76200"/>
            <a:ext cx="579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KINGDOM PROTISTA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4539" name="Picture 1051" descr="protis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0" y="2530476"/>
            <a:ext cx="7823200" cy="3780890"/>
          </a:xfrm>
          <a:prstGeom prst="rect">
            <a:avLst/>
          </a:prstGeom>
          <a:noFill/>
        </p:spPr>
      </p:pic>
      <p:sp>
        <p:nvSpPr>
          <p:cNvPr id="64540" name="Line 1052"/>
          <p:cNvSpPr>
            <a:spLocks noChangeShapeType="1"/>
          </p:cNvSpPr>
          <p:nvPr/>
        </p:nvSpPr>
        <p:spPr bwMode="auto">
          <a:xfrm>
            <a:off x="1016000" y="3505200"/>
            <a:ext cx="9448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3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  <p:bldP spid="64522" grpId="0"/>
      <p:bldP spid="64533" grpId="0"/>
      <p:bldP spid="64535" grpId="0"/>
      <p:bldP spid="645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59984" y="50802"/>
            <a:ext cx="894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Animal-like Protists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76917" y="969964"/>
            <a:ext cx="964353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classified by the 4 ways they move: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757798" y="1549401"/>
            <a:ext cx="273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1) </a:t>
            </a:r>
            <a:r>
              <a:rPr lang="en-US" sz="3200" u="sng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Cilia</a:t>
            </a:r>
            <a:r>
              <a:rPr lang="en-US" sz="320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 -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09600" y="3843867"/>
            <a:ext cx="35729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2)  </a:t>
            </a:r>
            <a:r>
              <a:rPr lang="en-US" sz="3200" u="sng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Flagellum(a)</a:t>
            </a:r>
            <a:r>
              <a:rPr lang="en-US" sz="3200" b="1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 -</a:t>
            </a:r>
            <a:endParaRPr lang="en-US" sz="3200" dirty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99200" y="4443412"/>
            <a:ext cx="5689600" cy="1905000"/>
            <a:chOff x="1584" y="2928"/>
            <a:chExt cx="2688" cy="1200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1584" y="2928"/>
              <a:ext cx="2688" cy="120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6259" name="Picture 3" descr="euglenamov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7" y="3034"/>
              <a:ext cx="2250" cy="912"/>
            </a:xfrm>
            <a:prstGeom prst="rect">
              <a:avLst/>
            </a:prstGeom>
            <a:noFill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97600" y="2040467"/>
            <a:ext cx="5689600" cy="1905000"/>
            <a:chOff x="1680" y="1152"/>
            <a:chExt cx="2688" cy="1200"/>
          </a:xfrm>
        </p:grpSpPr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1680" y="1152"/>
              <a:ext cx="2688" cy="1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6258" name="Picture 2" descr="paradark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8" y="1248"/>
              <a:ext cx="2250" cy="990"/>
            </a:xfrm>
            <a:prstGeom prst="rect">
              <a:avLst/>
            </a:prstGeom>
            <a:noFill/>
          </p:spPr>
        </p:pic>
      </p:grp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812800" y="2514601"/>
            <a:ext cx="528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Coordinated movement between individual cilia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889031" y="4423305"/>
            <a:ext cx="528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CC3300"/>
                </a:solidFill>
                <a:latin typeface="Comic Sans MS" pitchFamily="66" charset="0"/>
                <a:cs typeface="Times New Roman" pitchFamily="18" charset="0"/>
              </a:rPr>
              <a:t>Back and forth wave motion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476561" y="1549401"/>
            <a:ext cx="6362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tiny beating hair-like structures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088379" y="3945467"/>
            <a:ext cx="3139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whip-like tail(s)</a:t>
            </a:r>
          </a:p>
        </p:txBody>
      </p:sp>
    </p:spTree>
    <p:extLst>
      <p:ext uri="{BB962C8B-B14F-4D97-AF65-F5344CB8AC3E}">
        <p14:creationId xmlns:p14="http://schemas.microsoft.com/office/powerpoint/2010/main" val="41706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autoUpdateAnimBg="0"/>
      <p:bldP spid="67591" grpId="0" autoUpdateAnimBg="0"/>
      <p:bldP spid="67592" grpId="0" autoUpdateAnimBg="0"/>
      <p:bldP spid="96265" grpId="0" autoUpdateAnimBg="0"/>
      <p:bldP spid="96266" grpId="0" autoUpdateAnimBg="0"/>
      <p:bldP spid="96267" grpId="0" autoUpdateAnimBg="0"/>
      <p:bldP spid="962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999067" y="1227666"/>
            <a:ext cx="43349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3)  </a:t>
            </a:r>
            <a:r>
              <a:rPr lang="en-US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Pseudopodia -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625600" y="136526"/>
            <a:ext cx="894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Animal-like Protists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275666" y="846667"/>
            <a:ext cx="782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Comic Sans MS" pitchFamily="66" charset="0"/>
                <a:cs typeface="Times New Roman" pitchFamily="18" charset="0"/>
              </a:rPr>
              <a:t>projection of cytoplasm that sticks out like a foot</a:t>
            </a:r>
            <a:r>
              <a:rPr lang="en-US" sz="3200">
                <a:solidFill>
                  <a:srgbClr val="CC3300"/>
                </a:solidFill>
                <a:latin typeface="Comic Sans MS" pitchFamily="66" charset="0"/>
              </a:rPr>
              <a:t>  </a:t>
            </a:r>
            <a:r>
              <a:rPr lang="en-US" sz="3200">
                <a:solidFill>
                  <a:srgbClr val="CC3300"/>
                </a:solidFill>
                <a:latin typeface="Comic Sans MS" pitchFamily="66" charset="0"/>
                <a:cs typeface="Times New Roman" pitchFamily="18" charset="0"/>
              </a:rPr>
              <a:t>(“false foot”)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08553" name="Picture 9" descr="Amoeba"/>
          <p:cNvPicPr>
            <a:picLocks noChangeAspect="1" noChangeArrowheads="1"/>
          </p:cNvPicPr>
          <p:nvPr/>
        </p:nvPicPr>
        <p:blipFill>
          <a:blip r:embed="rId3" cstate="print"/>
          <a:srcRect l="23810" t="3847" r="12698" b="28845"/>
          <a:stretch>
            <a:fillRect/>
          </a:stretch>
        </p:blipFill>
        <p:spPr bwMode="auto">
          <a:xfrm>
            <a:off x="6654800" y="1974685"/>
            <a:ext cx="4470400" cy="283845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1193800" y="5088467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4)  </a:t>
            </a:r>
            <a:r>
              <a: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Sessile 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3623733" y="5110165"/>
            <a:ext cx="873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No locomotion (_________)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6654800" y="5088467"/>
            <a:ext cx="325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CC9900"/>
                </a:solidFill>
                <a:latin typeface="Comic Sans MS" pitchFamily="66" charset="0"/>
                <a:cs typeface="Times New Roman" pitchFamily="18" charset="0"/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606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0" grpId="0"/>
      <p:bldP spid="108555" grpId="0"/>
      <p:bldP spid="108556" grpId="0"/>
      <p:bldP spid="10855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DC OD Light Frame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1187</TotalTime>
  <Words>844</Words>
  <Application>Microsoft Office PowerPoint</Application>
  <PresentationFormat>شاشة عريضة</PresentationFormat>
  <Paragraphs>148</Paragraphs>
  <Slides>20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37" baseType="lpstr">
      <vt:lpstr>Aptos</vt:lpstr>
      <vt:lpstr>Arial</vt:lpstr>
      <vt:lpstr>Arial Rounded MT Bold</vt:lpstr>
      <vt:lpstr>Berlin Sans FB</vt:lpstr>
      <vt:lpstr>Calibri</vt:lpstr>
      <vt:lpstr>Century Gothic</vt:lpstr>
      <vt:lpstr>Comic Sans MS</vt:lpstr>
      <vt:lpstr>Constantia</vt:lpstr>
      <vt:lpstr>Courier New</vt:lpstr>
      <vt:lpstr>Marker Felt</vt:lpstr>
      <vt:lpstr>Myriad Web Pro</vt:lpstr>
      <vt:lpstr>Times</vt:lpstr>
      <vt:lpstr>Times New Roman</vt:lpstr>
      <vt:lpstr>Wingdings</vt:lpstr>
      <vt:lpstr>Wingdings 3</vt:lpstr>
      <vt:lpstr>Wisp</vt:lpstr>
      <vt:lpstr>CDC OD Light Frame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Classification of the Protozoa</vt:lpstr>
      <vt:lpstr>Phylum Sarcomastigophora contd:</vt:lpstr>
      <vt:lpstr>Class Phytomastigophorea </vt:lpstr>
      <vt:lpstr>Euglena as an animal</vt:lpstr>
      <vt:lpstr>عرض تقديمي في PowerPoint</vt:lpstr>
      <vt:lpstr>Euglena</vt:lpstr>
      <vt:lpstr>عرض تقديمي في PowerPoint</vt:lpstr>
      <vt:lpstr>VOLVOX</vt:lpstr>
      <vt:lpstr>عرض تقديمي في PowerPoint</vt:lpstr>
      <vt:lpstr>Thank You!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</dc:creator>
  <cp:lastModifiedBy>Dr.Sabeeh AL-Mayah</cp:lastModifiedBy>
  <cp:revision>53</cp:revision>
  <dcterms:created xsi:type="dcterms:W3CDTF">2019-10-18T12:31:38Z</dcterms:created>
  <dcterms:modified xsi:type="dcterms:W3CDTF">2025-10-15T20:45:27Z</dcterms:modified>
</cp:coreProperties>
</file>